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4"/>
    <p:sldMasterId id="2147483703" r:id="rId5"/>
  </p:sldMasterIdLst>
  <p:notesMasterIdLst>
    <p:notesMasterId r:id="rId10"/>
  </p:notesMasterIdLst>
  <p:handoutMasterIdLst>
    <p:handoutMasterId r:id="rId11"/>
  </p:handoutMasterIdLst>
  <p:sldIdLst>
    <p:sldId id="261" r:id="rId6"/>
    <p:sldId id="2302" r:id="rId7"/>
    <p:sldId id="2312" r:id="rId8"/>
    <p:sldId id="2310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sign slides" id="{82D33899-E82E-492A-A847-D508262942E3}">
          <p14:sldIdLst>
            <p14:sldId id="261"/>
            <p14:sldId id="2302"/>
            <p14:sldId id="2312"/>
            <p14:sldId id="231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471C91F-5BAD-BA47-3042-406D26163A04}" name="Gergő Holló" initials="GH" userId="S::ghollo@repowerconsulting.eu::3a50b582-01a4-4785-8807-753bcb9789f5" providerId="AD"/>
  <p188:author id="{C3C3EC3E-98D2-5230-6F76-D081B0FA473A}" name="Benjamin MOSSOT" initials="BM" userId="U3xBKWqK2GI6XjJMTmOSxcEoT2xqxZvAZGcsFI22IVQ=" providerId="None"/>
  <p188:author id="{75DE1246-499B-6B51-DDE7-4B00CDEEC286}" name="Luiza Holban-Fediuc" initials="LH" userId="9fnFRfJiKEZ0E0kZg/vkcfPika94+uZizp5j8Lyiiu4=" providerId="None"/>
  <p188:author id="{A6998053-2CF7-13F4-80DB-DBF04E507C66}" name="Tom Vonk" initials="TV" userId="Tom Vonk" providerId="None"/>
  <p188:author id="{7A27CA83-4F22-06B1-4CE6-B8E5FB734AA9}" name="Ana Luna" initials="AL" userId="48Npp7s2UDFkri6c0CRVKZlDWKDvmkhk9YOTxMFWtDg=" providerId="None"/>
  <p188:author id="{A00C608B-B177-79D2-9909-6E43AA1EC37F}" name="Andras Janos Pergel" initials="AP" userId="N8aMgmAnUA47gHSZyEiv3LxC/ark81JIhso1s2vMfuk=" providerId="None"/>
  <p188:author id="{A72D159A-B954-58DB-3CCB-95E84A16E186}" name="Iwona Grude" initials="IG" userId="/jy0Rd77QCxxKuql9Se1JMM6Wfcys0ip351euLZ2iKQ=" providerId="None"/>
  <p188:author id="{8529DDB3-14E9-6D78-5F87-448434001CF8}" name="Nicolaj Madsen" initials="NM" userId="S::n.madsen@magnus.nl::8647bf62-778a-4931-806d-0f9ac58266fb" providerId="AD"/>
  <p188:author id="{04AAF5F3-1FDE-CC61-D4AB-64348B0443AA}" name="Gergo Hollo" initials="GH" userId="y2kBEqReYdEDID2sgpN+uZG8wqp4SXLv4y/HdGgXIUE=" providerId="None"/>
  <p188:author id="{5B7C05FB-0A90-088A-BC44-2187C8ABD69F}" name="Emma Vila I Lopez de Recalde" initials="ER" userId="VklFDPNB6j44YOnYFCtDDJSmXS8cN9Lwsm1oB4BpiOM=" providerId="None"/>
  <p188:author id="{D9E7B7FE-B3B2-5267-B0E0-B892384E7267}" name="Sebastian Pacierz" initials="SP" userId="lm2fw1W27Bj1uyws9yKwlZeUIp8s0R90+On1Z1bI/GE=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2E2"/>
    <a:srgbClr val="303030"/>
    <a:srgbClr val="1B1B1B"/>
    <a:srgbClr val="680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B435DF-B11E-0A1A-897E-652587CBC893}" v="10" dt="2026-09-23T11:47:33.016"/>
    <p1510:client id="{96276157-19E4-41C4-B4CD-5928376187F4}" v="10" dt="2026-09-23T11:50:59.282"/>
    <p1510:client id="{9FD721F1-6071-FA37-43BB-9A5E819F147A}" v="10" dt="2026-09-24T09:37:29.5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–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Stredný štýl 3 - zvýrazneni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Stredný štýl 3 - zvýrazneni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ucirka Michal" userId="S::michal.kucirka@okte.sk::8e31610a-fb4c-48f5-84a8-e7c8fa70cde1" providerId="AD" clId="Web-{9FD721F1-6071-FA37-43BB-9A5E819F147A}"/>
    <pc:docChg chg="modSld">
      <pc:chgData name="Kucirka Michal" userId="S::michal.kucirka@okte.sk::8e31610a-fb4c-48f5-84a8-e7c8fa70cde1" providerId="AD" clId="Web-{9FD721F1-6071-FA37-43BB-9A5E819F147A}" dt="2026-09-24T09:37:29.512" v="9" actId="20577"/>
      <pc:docMkLst>
        <pc:docMk/>
      </pc:docMkLst>
      <pc:sldChg chg="modSp">
        <pc:chgData name="Kucirka Michal" userId="S::michal.kucirka@okte.sk::8e31610a-fb4c-48f5-84a8-e7c8fa70cde1" providerId="AD" clId="Web-{9FD721F1-6071-FA37-43BB-9A5E819F147A}" dt="2026-09-24T09:37:29.512" v="9" actId="20577"/>
        <pc:sldMkLst>
          <pc:docMk/>
          <pc:sldMk cId="438029737" sldId="2302"/>
        </pc:sldMkLst>
        <pc:spChg chg="mod">
          <ac:chgData name="Kucirka Michal" userId="S::michal.kucirka@okte.sk::8e31610a-fb4c-48f5-84a8-e7c8fa70cde1" providerId="AD" clId="Web-{9FD721F1-6071-FA37-43BB-9A5E819F147A}" dt="2026-09-24T09:37:29.512" v="9" actId="20577"/>
          <ac:spMkLst>
            <pc:docMk/>
            <pc:sldMk cId="438029737" sldId="2302"/>
            <ac:spMk id="12" creationId="{80FB3255-CDD8-5E09-D736-BB9CD2599046}"/>
          </ac:spMkLst>
        </pc:spChg>
      </pc:sldChg>
    </pc:docChg>
  </pc:docChgLst>
  <pc:docChgLst>
    <pc:chgData name="Boháč Marián" userId="5b6539d6-1f08-4ed5-a547-9546877d55dd" providerId="ADAL" clId="{96276157-19E4-41C4-B4CD-5928376187F4}"/>
    <pc:docChg chg="modSld">
      <pc:chgData name="Boháč Marián" userId="5b6539d6-1f08-4ed5-a547-9546877d55dd" providerId="ADAL" clId="{96276157-19E4-41C4-B4CD-5928376187F4}" dt="2026-09-23T11:50:59.282" v="9" actId="20577"/>
      <pc:docMkLst>
        <pc:docMk/>
      </pc:docMkLst>
      <pc:sldChg chg="modSp mod">
        <pc:chgData name="Boháč Marián" userId="5b6539d6-1f08-4ed5-a547-9546877d55dd" providerId="ADAL" clId="{96276157-19E4-41C4-B4CD-5928376187F4}" dt="2026-09-23T11:50:59.282" v="9" actId="20577"/>
        <pc:sldMkLst>
          <pc:docMk/>
          <pc:sldMk cId="1532399623" sldId="2312"/>
        </pc:sldMkLst>
        <pc:graphicFrameChg chg="modGraphic">
          <ac:chgData name="Boháč Marián" userId="5b6539d6-1f08-4ed5-a547-9546877d55dd" providerId="ADAL" clId="{96276157-19E4-41C4-B4CD-5928376187F4}" dt="2026-09-23T11:50:59.282" v="9" actId="20577"/>
          <ac:graphicFrameMkLst>
            <pc:docMk/>
            <pc:sldMk cId="1532399623" sldId="2312"/>
            <ac:graphicFrameMk id="7" creationId="{4E3B2F12-9AB2-9086-CB16-FFD0E3870C07}"/>
          </ac:graphicFrameMkLst>
        </pc:graphicFrameChg>
      </pc:sldChg>
    </pc:docChg>
  </pc:docChgLst>
  <pc:docChgLst>
    <pc:chgData name="Kucirka Michal" userId="S::michal.kucirka@okte.sk::8e31610a-fb4c-48f5-84a8-e7c8fa70cde1" providerId="AD" clId="Web-{7AB435DF-B11E-0A1A-897E-652587CBC893}"/>
    <pc:docChg chg="modSld sldOrd">
      <pc:chgData name="Kucirka Michal" userId="S::michal.kucirka@okte.sk::8e31610a-fb4c-48f5-84a8-e7c8fa70cde1" providerId="AD" clId="Web-{7AB435DF-B11E-0A1A-897E-652587CBC893}" dt="2026-09-23T11:47:33.016" v="7"/>
      <pc:docMkLst>
        <pc:docMk/>
      </pc:docMkLst>
      <pc:sldChg chg="modSp ord">
        <pc:chgData name="Kucirka Michal" userId="S::michal.kucirka@okte.sk::8e31610a-fb4c-48f5-84a8-e7c8fa70cde1" providerId="AD" clId="Web-{7AB435DF-B11E-0A1A-897E-652587CBC893}" dt="2026-09-23T11:47:33.016" v="7"/>
        <pc:sldMkLst>
          <pc:docMk/>
          <pc:sldMk cId="1850468213" sldId="2310"/>
        </pc:sldMkLst>
        <pc:spChg chg="mod">
          <ac:chgData name="Kucirka Michal" userId="S::michal.kucirka@okte.sk::8e31610a-fb4c-48f5-84a8-e7c8fa70cde1" providerId="AD" clId="Web-{7AB435DF-B11E-0A1A-897E-652587CBC893}" dt="2026-09-23T11:47:33.016" v="7"/>
          <ac:spMkLst>
            <pc:docMk/>
            <pc:sldMk cId="1850468213" sldId="2310"/>
            <ac:spMk id="2" creationId="{C04417D2-2F52-F03E-0D49-B991A71786B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234F73FF-7B94-FC93-2DE4-3693136CC5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E4CD931-30CA-8E51-7623-4268475C422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3C76B-B806-4386-BB11-9F0AB754AB9B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BBFFC0C-462A-E062-BEFB-1955F3C3468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15B84FA-72B0-FED3-1EFF-37EF092869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A65BE-A5B6-4F67-AA38-3DB911F7D58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25437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9668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0132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240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0340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Relationship Id="rId4" Type="http://schemas.openxmlformats.org/officeDocument/2006/relationships/image" Target="../media/image8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ictur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B70F05-4ADF-55BB-EBCE-53099A67B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42933" y="1690300"/>
            <a:ext cx="8170862" cy="941388"/>
          </a:xfrm>
          <a:prstGeom prst="rect">
            <a:avLst/>
          </a:prstGeom>
        </p:spPr>
        <p:txBody>
          <a:bodyPr anchor="t" anchorCtr="0"/>
          <a:lstStyle>
            <a:lvl1pPr algn="l">
              <a:defRPr sz="3600"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</a:t>
            </a:r>
            <a:r>
              <a:rPr lang="de-DE" err="1"/>
              <a:t>primary</a:t>
            </a:r>
            <a:r>
              <a:rPr lang="de-DE"/>
              <a:t> Headline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AF78B23-D158-02BE-F610-CD25F85101C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42933" y="2913064"/>
            <a:ext cx="8170862" cy="41000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Subheadline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B4FA8F35-E994-8250-4CC2-9E91847E5C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43088" y="3429000"/>
            <a:ext cx="8170862" cy="455613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de-DE"/>
              <a:t>Date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F3C6BDF-4AB9-6291-B334-820EA797F5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964433" y="6128344"/>
            <a:ext cx="800118" cy="37783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86FAB5B2-5505-E7FB-0BA2-70FEDA0AAFB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9" t="1" r="50030" b="308"/>
          <a:stretch>
            <a:fillRect/>
          </a:stretch>
        </p:blipFill>
        <p:spPr>
          <a:xfrm rot="10800000">
            <a:off x="6096000" y="0"/>
            <a:ext cx="6096000" cy="686640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29B8E52-7AB0-F11B-E837-88094F4F60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9" t="856" r="50030" b="308"/>
          <a:stretch>
            <a:fillRect/>
          </a:stretch>
        </p:blipFill>
        <p:spPr>
          <a:xfrm>
            <a:off x="0" y="50488"/>
            <a:ext cx="6096000" cy="680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4283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2B5488-131A-65A8-20D1-CDC22163E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primary Headline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70814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85" userDrawn="1">
          <p15:clr>
            <a:srgbClr val="FBAE40"/>
          </p15:clr>
        </p15:guide>
        <p15:guide id="2" pos="3795" userDrawn="1">
          <p15:clr>
            <a:srgbClr val="FBAE40"/>
          </p15:clr>
        </p15:guide>
        <p15:guide id="3" pos="2105" userDrawn="1">
          <p15:clr>
            <a:srgbClr val="FBAE40"/>
          </p15:clr>
        </p15:guide>
        <p15:guide id="4" pos="2015" userDrawn="1">
          <p15:clr>
            <a:srgbClr val="FBAE40"/>
          </p15:clr>
        </p15:guide>
        <p15:guide id="5" pos="5575" userDrawn="1">
          <p15:clr>
            <a:srgbClr val="FBAE40"/>
          </p15:clr>
        </p15:guide>
        <p15:guide id="6" pos="566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450F36CD-D6AA-99BA-D447-98CB51089E5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632128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50F36CD-D6AA-99BA-D447-98CB51089E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elplatzhalter 1">
            <a:extLst>
              <a:ext uri="{FF2B5EF4-FFF2-40B4-BE49-F238E27FC236}">
                <a16:creationId xmlns:a16="http://schemas.microsoft.com/office/drawing/2014/main" id="{0540C2FA-3E33-C43B-0D63-7D51451197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448248"/>
            <a:ext cx="11160125" cy="5233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primary Headline</a:t>
            </a:r>
            <a:endParaRPr lang="en-US" noProof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5C329955-7184-3FD4-16F1-FB71768EE4C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15938" y="1375577"/>
            <a:ext cx="11160125" cy="44299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18CB5B-9B2A-DBBA-C3CE-094B88837AD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5938" y="754064"/>
            <a:ext cx="11160125" cy="217486"/>
          </a:xfrm>
        </p:spPr>
        <p:txBody>
          <a:bodyPr/>
          <a:lstStyle>
            <a:lvl2pPr marL="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4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47530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>
            <a:extLst>
              <a:ext uri="{FF2B5EF4-FFF2-40B4-BE49-F238E27FC236}">
                <a16:creationId xmlns:a16="http://schemas.microsoft.com/office/drawing/2014/main" id="{57D8B1B7-2A01-9876-909A-3624E3E33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48248"/>
            <a:ext cx="11160125" cy="5233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primary Headline</a:t>
            </a:r>
            <a:endParaRPr lang="en-US" noProof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D284E76D-64C9-B1E4-0754-858BD4E2CD0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15938" y="1375577"/>
            <a:ext cx="5505449" cy="44299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376BA811-6E97-8116-9916-6637CE260DE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70615" y="1376363"/>
            <a:ext cx="5505449" cy="44299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839795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84" userDrawn="1">
          <p15:clr>
            <a:srgbClr val="FBAE40"/>
          </p15:clr>
        </p15:guide>
        <p15:guide id="2" pos="379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0A234D-93F8-1192-4174-6C45F4474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319454"/>
            <a:ext cx="9297135" cy="1109546"/>
          </a:xfrm>
        </p:spPr>
        <p:txBody>
          <a:bodyPr/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110933A-3A9A-C046-B06C-BE3507543A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16217" y="3432989"/>
            <a:ext cx="6311900" cy="97155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31808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ictur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B70F05-4ADF-55BB-EBCE-53099A67B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42933" y="1690300"/>
            <a:ext cx="8170862" cy="941388"/>
          </a:xfrm>
          <a:prstGeom prst="rect">
            <a:avLst/>
          </a:prstGeom>
        </p:spPr>
        <p:txBody>
          <a:bodyPr anchor="t" anchorCtr="0"/>
          <a:lstStyle>
            <a:lvl1pPr algn="l">
              <a:defRPr sz="3600"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</a:t>
            </a:r>
            <a:r>
              <a:rPr lang="de-DE" err="1"/>
              <a:t>primary</a:t>
            </a:r>
            <a:r>
              <a:rPr lang="de-DE"/>
              <a:t> Headline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AF78B23-D158-02BE-F610-CD25F85101C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42933" y="2913064"/>
            <a:ext cx="8170862" cy="41000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Subheadline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B4FA8F35-E994-8250-4CC2-9E91847E5C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43088" y="3429000"/>
            <a:ext cx="8170862" cy="455613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de-DE"/>
              <a:t>Date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B80E81B-5D2E-6E87-048A-5936767FE0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884805" y="6138327"/>
            <a:ext cx="879746" cy="356296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EBF22195-48EE-58E0-D048-486C825AA2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411" t="123" r="429" b="308"/>
          <a:stretch>
            <a:fillRect/>
          </a:stretch>
        </p:blipFill>
        <p:spPr>
          <a:xfrm rot="10800000">
            <a:off x="0" y="0"/>
            <a:ext cx="6041772" cy="685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66C9D07-8864-E32B-4ED1-688A1A3821E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411" t="123" r="429" b="308"/>
          <a:stretch>
            <a:fillRect/>
          </a:stretch>
        </p:blipFill>
        <p:spPr>
          <a:xfrm>
            <a:off x="6150228" y="0"/>
            <a:ext cx="60417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080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2B5488-131A-65A8-20D1-CDC22163E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primary Headline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357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85" userDrawn="1">
          <p15:clr>
            <a:srgbClr val="FBAE40"/>
          </p15:clr>
        </p15:guide>
        <p15:guide id="2" pos="3795" userDrawn="1">
          <p15:clr>
            <a:srgbClr val="FBAE40"/>
          </p15:clr>
        </p15:guide>
        <p15:guide id="3" pos="2105" userDrawn="1">
          <p15:clr>
            <a:srgbClr val="FBAE40"/>
          </p15:clr>
        </p15:guide>
        <p15:guide id="4" pos="2015" userDrawn="1">
          <p15:clr>
            <a:srgbClr val="FBAE40"/>
          </p15:clr>
        </p15:guide>
        <p15:guide id="5" pos="5575" userDrawn="1">
          <p15:clr>
            <a:srgbClr val="FBAE40"/>
          </p15:clr>
        </p15:guide>
        <p15:guide id="6" pos="5665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0DD006E3-09FF-8C81-2F8A-7093C77B692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1993548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DD006E3-09FF-8C81-2F8A-7093C77B69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elplatzhalter 1">
            <a:extLst>
              <a:ext uri="{FF2B5EF4-FFF2-40B4-BE49-F238E27FC236}">
                <a16:creationId xmlns:a16="http://schemas.microsoft.com/office/drawing/2014/main" id="{0540C2FA-3E33-C43B-0D63-7D51451197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448248"/>
            <a:ext cx="11160125" cy="5233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primary Headline</a:t>
            </a:r>
            <a:endParaRPr lang="en-US" noProof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5C329955-7184-3FD4-16F1-FB71768EE4C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15938" y="1375576"/>
            <a:ext cx="11160125" cy="4861711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20E43-7736-07FC-573F-D0E7935E5DC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5938" y="742566"/>
            <a:ext cx="11160125" cy="228984"/>
          </a:xfrm>
        </p:spPr>
        <p:txBody>
          <a:bodyPr/>
          <a:lstStyle>
            <a:lvl2pPr marL="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0765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>
            <a:extLst>
              <a:ext uri="{FF2B5EF4-FFF2-40B4-BE49-F238E27FC236}">
                <a16:creationId xmlns:a16="http://schemas.microsoft.com/office/drawing/2014/main" id="{57D8B1B7-2A01-9876-909A-3624E3E33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48248"/>
            <a:ext cx="11160125" cy="5233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primary Headline</a:t>
            </a:r>
            <a:endParaRPr lang="en-US" noProof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D284E76D-64C9-B1E4-0754-858BD4E2CD0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15938" y="1375577"/>
            <a:ext cx="5505449" cy="44299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376BA811-6E97-8116-9916-6637CE260DE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70615" y="1376363"/>
            <a:ext cx="5505449" cy="44299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327388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84" userDrawn="1">
          <p15:clr>
            <a:srgbClr val="FBAE40"/>
          </p15:clr>
        </p15:guide>
        <p15:guide id="2" pos="3793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0A234D-93F8-1192-4174-6C45F4474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319454"/>
            <a:ext cx="9297135" cy="1109546"/>
          </a:xfrm>
        </p:spPr>
        <p:txBody>
          <a:bodyPr/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110933A-3A9A-C046-B06C-BE3507543A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16217" y="3432989"/>
            <a:ext cx="6311900" cy="97155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275432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3.sv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slideLayout" Target="../slideLayouts/slideLayout8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11" Type="http://schemas.openxmlformats.org/officeDocument/2006/relationships/image" Target="../media/image7.svg"/><Relationship Id="rId5" Type="http://schemas.openxmlformats.org/officeDocument/2006/relationships/slideLayout" Target="../slideLayouts/slideLayout10.xml"/><Relationship Id="rId10" Type="http://schemas.openxmlformats.org/officeDocument/2006/relationships/image" Target="../media/image2.svg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6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4D6D3FCD-E14A-9352-1866-A4679F02BFF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07305016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7772400" imgH="10058400" progId="TCLayout.ActiveDocument.1">
                  <p:embed/>
                </p:oleObj>
              </mc:Choice>
              <mc:Fallback>
                <p:oleObj name="think-cell Slide" r:id="rId8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D6D3FCD-E14A-9352-1866-A4679F02BF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elplatzhalter 1">
            <a:extLst>
              <a:ext uri="{FF2B5EF4-FFF2-40B4-BE49-F238E27FC236}">
                <a16:creationId xmlns:a16="http://schemas.microsoft.com/office/drawing/2014/main" id="{0E281AE7-0A7B-DDFB-7C2A-605D8511A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48248"/>
            <a:ext cx="11160125" cy="5233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primary Headline</a:t>
            </a:r>
            <a:endParaRPr lang="en-US" noProof="0"/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5C38BD9C-C63C-1A0B-81C5-D2F64FC3F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375576"/>
            <a:ext cx="11160125" cy="48505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/>
              <a:t>Edit </a:t>
            </a:r>
            <a:r>
              <a:rPr lang="de-DE" err="1"/>
              <a:t>master</a:t>
            </a:r>
            <a:r>
              <a:rPr lang="de-DE"/>
              <a:t> </a:t>
            </a:r>
            <a:r>
              <a:rPr lang="de-DE" err="1"/>
              <a:t>text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en-US" noProof="0"/>
          </a:p>
          <a:p>
            <a:pPr lvl="5"/>
            <a:r>
              <a:rPr lang="en-US" noProof="0"/>
              <a:t>Sixth level</a:t>
            </a:r>
            <a:endParaRPr lang="de-DE"/>
          </a:p>
          <a:p>
            <a:pPr lvl="5"/>
            <a:endParaRPr lang="en-US" noProof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A120C827-AE3F-752D-63BE-3CA45201ACE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136" y="6308725"/>
            <a:ext cx="12193200" cy="38103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C20F45F9-4298-D235-4671-665951B36D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0964433" y="6391320"/>
            <a:ext cx="800118" cy="37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32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179388" indent="-179388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 3" panose="05040102010807070707" pitchFamily="18" charset="2"/>
        <a:buChar char="}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5600" indent="-173038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 3" panose="05040102010807070707" pitchFamily="18" charset="2"/>
        <a:buChar char="}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340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2"/>
        </a:buClr>
        <a:buFont typeface="Wingdings 3" panose="05040102010807070707" pitchFamily="18" charset="2"/>
        <a:buChar char="}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120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3"/>
        </a:buClr>
        <a:buFont typeface="Wingdings 3" panose="05040102010807070707" pitchFamily="18" charset="2"/>
        <a:buChar char="}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88900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/>
        </a:buClr>
        <a:buFont typeface="Wingdings 3" panose="05040102010807070707" pitchFamily="18" charset="2"/>
        <a:buChar char="}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44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7355" userDrawn="1">
          <p15:clr>
            <a:srgbClr val="F26B43"/>
          </p15:clr>
        </p15:guide>
        <p15:guide id="5" pos="325" userDrawn="1">
          <p15:clr>
            <a:srgbClr val="F26B43"/>
          </p15:clr>
        </p15:guide>
        <p15:guide id="7" orient="horz" pos="3974" userDrawn="1">
          <p15:clr>
            <a:srgbClr val="F26B43"/>
          </p15:clr>
        </p15:guide>
        <p15:guide id="8" orient="horz" pos="612" userDrawn="1">
          <p15:clr>
            <a:srgbClr val="F26B43"/>
          </p15:clr>
        </p15:guide>
        <p15:guide id="10" orient="horz" pos="867" userDrawn="1">
          <p15:clr>
            <a:srgbClr val="F26B43"/>
          </p15:clr>
        </p15:guide>
        <p15:guide id="11" orient="horz" pos="1835" userDrawn="1">
          <p15:clr>
            <a:srgbClr val="F26B43"/>
          </p15:clr>
        </p15:guide>
        <p15:guide id="12" orient="horz" pos="2447" userDrawn="1">
          <p15:clr>
            <a:srgbClr val="F26B43"/>
          </p15:clr>
        </p15:guide>
        <p15:guide id="13" orient="horz" pos="3059" userDrawn="1">
          <p15:clr>
            <a:srgbClr val="F26B43"/>
          </p15:clr>
        </p15:guide>
        <p15:guide id="14" orient="horz" pos="365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AD40D08C-0FCD-0C77-923E-B7B7D012885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4812499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7772400" imgH="10058400" progId="TCLayout.ActiveDocument.1">
                  <p:embed/>
                </p:oleObj>
              </mc:Choice>
              <mc:Fallback>
                <p:oleObj name="think-cell Slide" r:id="rId8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D40D08C-0FCD-0C77-923E-B7B7D01288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elplatzhalter 1">
            <a:extLst>
              <a:ext uri="{FF2B5EF4-FFF2-40B4-BE49-F238E27FC236}">
                <a16:creationId xmlns:a16="http://schemas.microsoft.com/office/drawing/2014/main" id="{0E281AE7-0A7B-DDFB-7C2A-605D8511A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48248"/>
            <a:ext cx="11160125" cy="5233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primary Headline</a:t>
            </a:r>
            <a:endParaRPr lang="en-US" noProof="0"/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5C38BD9C-C63C-1A0B-81C5-D2F64FC3F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375576"/>
            <a:ext cx="11160125" cy="4847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/>
              <a:t>Edit </a:t>
            </a:r>
            <a:r>
              <a:rPr lang="de-DE" err="1"/>
              <a:t>master</a:t>
            </a:r>
            <a:r>
              <a:rPr lang="de-DE"/>
              <a:t> </a:t>
            </a:r>
            <a:r>
              <a:rPr lang="de-DE" err="1"/>
              <a:t>text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en-US" noProof="0"/>
          </a:p>
          <a:p>
            <a:pPr lvl="5"/>
            <a:r>
              <a:rPr lang="en-US" noProof="0"/>
              <a:t>Sixth level</a:t>
            </a:r>
            <a:endParaRPr lang="de-DE"/>
          </a:p>
          <a:p>
            <a:pPr lvl="5"/>
            <a:endParaRPr lang="en-US" noProof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A120C827-AE3F-752D-63BE-3CA45201ACE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0" y="6323401"/>
            <a:ext cx="12193200" cy="3810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E02E0E0B-D8B5-3E7B-FBB6-B426EAD2F4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0903215" y="6409752"/>
            <a:ext cx="879746" cy="356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718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179388" indent="-179388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 3" panose="05040102010807070707" pitchFamily="18" charset="2"/>
        <a:buChar char="}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55600" indent="-173038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 3" panose="05040102010807070707" pitchFamily="18" charset="2"/>
        <a:buChar char="}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340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2"/>
        </a:buClr>
        <a:buFont typeface="Wingdings 3" panose="05040102010807070707" pitchFamily="18" charset="2"/>
        <a:buChar char="}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120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3"/>
        </a:buClr>
        <a:buFont typeface="Wingdings 3" panose="05040102010807070707" pitchFamily="18" charset="2"/>
        <a:buChar char="}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88900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/>
        </a:buClr>
        <a:buFont typeface="Wingdings 3" panose="05040102010807070707" pitchFamily="18" charset="2"/>
        <a:buChar char="}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44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7355" userDrawn="1">
          <p15:clr>
            <a:srgbClr val="F26B43"/>
          </p15:clr>
        </p15:guide>
        <p15:guide id="5" pos="325" userDrawn="1">
          <p15:clr>
            <a:srgbClr val="F26B43"/>
          </p15:clr>
        </p15:guide>
        <p15:guide id="7" orient="horz" pos="3974" userDrawn="1">
          <p15:clr>
            <a:srgbClr val="F26B43"/>
          </p15:clr>
        </p15:guide>
        <p15:guide id="8" orient="horz" pos="612" userDrawn="1">
          <p15:clr>
            <a:srgbClr val="F26B43"/>
          </p15:clr>
        </p15:guide>
        <p15:guide id="10" orient="horz" pos="867" userDrawn="1">
          <p15:clr>
            <a:srgbClr val="F26B43"/>
          </p15:clr>
        </p15:guide>
        <p15:guide id="11" orient="horz" pos="1835" userDrawn="1">
          <p15:clr>
            <a:srgbClr val="F26B43"/>
          </p15:clr>
        </p15:guide>
        <p15:guide id="12" orient="horz" pos="2455" userDrawn="1">
          <p15:clr>
            <a:srgbClr val="F26B43"/>
          </p15:clr>
        </p15:guide>
        <p15:guide id="13" orient="horz" pos="3059" userDrawn="1">
          <p15:clr>
            <a:srgbClr val="F26B43"/>
          </p15:clr>
        </p15:guide>
        <p15:guide id="14" orient="horz" pos="392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5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6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7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10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7D528181-DBE3-0E85-E3D8-17141E8E472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13120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D528181-DBE3-0E85-E3D8-17141E8E47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11799A2C-A1AF-C5FE-05A0-A49A0AFD7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2933" y="1690300"/>
            <a:ext cx="8170862" cy="941388"/>
          </a:xfrm>
        </p:spPr>
        <p:txBody>
          <a:bodyPr vert="horz"/>
          <a:lstStyle/>
          <a:p>
            <a:r>
              <a:rPr lang="sk-SK"/>
              <a:t>Lokálne PMB: Testovanie</a:t>
            </a:r>
            <a:br>
              <a:rPr lang="sk-SK"/>
            </a:br>
            <a:r>
              <a:rPr lang="sk-SK" err="1"/>
              <a:t>Local</a:t>
            </a:r>
            <a:r>
              <a:rPr lang="sk-SK"/>
              <a:t> PMB:</a:t>
            </a:r>
            <a:r>
              <a:rPr lang="en-GB"/>
              <a:t> Training Session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465A41F-53E2-A2A0-7017-319DEC6599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2933" y="3166376"/>
            <a:ext cx="8170862" cy="410000"/>
          </a:xfrm>
        </p:spPr>
        <p:txBody>
          <a:bodyPr/>
          <a:lstStyle/>
          <a:p>
            <a:r>
              <a:rPr lang="sk-SK"/>
              <a:t>Časový harmonogram / </a:t>
            </a:r>
            <a:r>
              <a:rPr lang="sk-SK" err="1"/>
              <a:t>Timings</a:t>
            </a:r>
            <a:r>
              <a:rPr lang="sk-SK"/>
              <a:t> </a:t>
            </a:r>
            <a:r>
              <a:rPr lang="sk-SK" err="1"/>
              <a:t>Information</a:t>
            </a:r>
            <a:endParaRPr lang="en-GB"/>
          </a:p>
        </p:txBody>
      </p:sp>
      <p:pic>
        <p:nvPicPr>
          <p:cNvPr id="1026" name="Picture 2" descr="Obrázok, na ktorom je text, znak&#10;&#10;Automaticky generovaný popis">
            <a:extLst>
              <a:ext uri="{FF2B5EF4-FFF2-40B4-BE49-F238E27FC236}">
                <a16:creationId xmlns:a16="http://schemas.microsoft.com/office/drawing/2014/main" id="{ADA867EC-590A-337D-2619-E61748992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073" y="385418"/>
            <a:ext cx="2760208" cy="890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092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269DDC08-DBA0-D937-292B-49F9A26AB66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301035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0" imgH="350" progId="TCLayout.ActiveDocument.1">
                  <p:embed/>
                </p:oleObj>
              </mc:Choice>
              <mc:Fallback>
                <p:oleObj name="think-cell Slide" r:id="rId4" imgW="350" imgH="35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69DDC08-DBA0-D937-292B-49F9A26AB6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BAFC3AEE-713B-4DCE-BBEF-C3B7F32E4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sk-SK"/>
              <a:t>Lokálne PMB: Testovanie/ </a:t>
            </a:r>
            <a:r>
              <a:rPr lang="sk-SK" err="1"/>
              <a:t>Local</a:t>
            </a:r>
            <a:r>
              <a:rPr lang="sk-SK"/>
              <a:t> PMB:</a:t>
            </a:r>
            <a:r>
              <a:rPr lang="en-GB"/>
              <a:t> Training Session</a:t>
            </a:r>
            <a:endParaRPr lang="en-GB" noProof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0FB3255-CDD8-5E09-D736-BB9CD2599046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sk-SK" dirty="0"/>
              <a:t>Dátum/</a:t>
            </a:r>
            <a:r>
              <a:rPr lang="en-GB" dirty="0"/>
              <a:t>Date</a:t>
            </a:r>
          </a:p>
          <a:p>
            <a:pPr marL="179070" lvl="1" indent="-179070"/>
            <a:r>
              <a:rPr lang="en-GB" dirty="0"/>
              <a:t>14/</a:t>
            </a:r>
            <a:r>
              <a:rPr lang="hu-HU" dirty="0"/>
              <a:t>10</a:t>
            </a:r>
            <a:r>
              <a:rPr lang="en-GB" dirty="0"/>
              <a:t>/202</a:t>
            </a:r>
            <a:r>
              <a:rPr lang="hu-HU" dirty="0"/>
              <a:t>6 – 15/10/2026</a:t>
            </a:r>
            <a:endParaRPr lang="en-GB" dirty="0">
              <a:ea typeface="Verdana"/>
            </a:endParaRPr>
          </a:p>
          <a:p>
            <a:endParaRPr lang="en-GB"/>
          </a:p>
          <a:p>
            <a:r>
              <a:rPr lang="sk-SK" dirty="0"/>
              <a:t>Deň dodávky/ </a:t>
            </a:r>
            <a:r>
              <a:rPr lang="en-GB" dirty="0"/>
              <a:t>Delivery day </a:t>
            </a:r>
            <a:endParaRPr lang="en-GB" dirty="0">
              <a:ea typeface="Verdana"/>
            </a:endParaRPr>
          </a:p>
          <a:p>
            <a:pPr marL="179070" lvl="1" indent="-179070"/>
            <a:r>
              <a:rPr lang="en-GB" dirty="0"/>
              <a:t>15/</a:t>
            </a:r>
            <a:r>
              <a:rPr lang="hu-HU" dirty="0"/>
              <a:t>10</a:t>
            </a:r>
            <a:r>
              <a:rPr lang="en-GB" dirty="0"/>
              <a:t>/202</a:t>
            </a:r>
            <a:r>
              <a:rPr lang="hu-HU" dirty="0"/>
              <a:t>6 – 16/10/2026</a:t>
            </a:r>
            <a:endParaRPr lang="en-GB" dirty="0">
              <a:ea typeface="Verdana"/>
            </a:endParaRPr>
          </a:p>
          <a:p>
            <a:endParaRPr lang="en-GB"/>
          </a:p>
          <a:p>
            <a:r>
              <a:rPr lang="en-GB" dirty="0"/>
              <a:t>Timeslot</a:t>
            </a:r>
            <a:endParaRPr lang="en-GB" dirty="0">
              <a:ea typeface="Verdana"/>
            </a:endParaRPr>
          </a:p>
          <a:p>
            <a:pPr marL="179070" lvl="1" indent="-179070"/>
            <a:r>
              <a:rPr lang="en-GB" dirty="0"/>
              <a:t>11:00-17:00 CEST (</a:t>
            </a:r>
            <a:r>
              <a:rPr lang="en-US" dirty="0"/>
              <a:t>NEMO Order Book Gate Closure Time at 14:00</a:t>
            </a:r>
            <a:r>
              <a:rPr lang="en-GB" dirty="0"/>
              <a:t>)</a:t>
            </a:r>
            <a:endParaRPr lang="en-GB" dirty="0">
              <a:ea typeface="Verdana"/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1C209F-2914-DCBD-4569-5510356D7B8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/>
              <a:t>Date and Timeslot</a:t>
            </a:r>
          </a:p>
        </p:txBody>
      </p:sp>
    </p:spTree>
    <p:extLst>
      <p:ext uri="{BB962C8B-B14F-4D97-AF65-F5344CB8AC3E}">
        <p14:creationId xmlns:p14="http://schemas.microsoft.com/office/powerpoint/2010/main" val="438029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D694EFC-A2ED-15F9-C22E-916779E2CB83}"/>
              </a:ext>
            </a:extLst>
          </p:cNvPr>
          <p:cNvSpPr txBox="1">
            <a:spLocks/>
          </p:cNvSpPr>
          <p:nvPr/>
        </p:nvSpPr>
        <p:spPr>
          <a:xfrm>
            <a:off x="877645" y="402467"/>
            <a:ext cx="11160125" cy="5233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Odpojenie SK obchodnej oblasti – lokálna aukcia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6E40C-ED98-EBBD-EB40-7E82352DEC76}"/>
              </a:ext>
            </a:extLst>
          </p:cNvPr>
          <p:cNvSpPr txBox="1">
            <a:spLocks/>
          </p:cNvSpPr>
          <p:nvPr/>
        </p:nvSpPr>
        <p:spPr>
          <a:xfrm>
            <a:off x="821965" y="776185"/>
            <a:ext cx="11160125" cy="22898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 3" panose="05040102010807070707" pitchFamily="18" charset="2"/>
              <a:buChar char="}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600" indent="-1730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 3" panose="05040102010807070707" pitchFamily="18" charset="2"/>
              <a:buChar char="}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340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 3" panose="05040102010807070707" pitchFamily="18" charset="2"/>
              <a:buChar char="}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120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ingdings 3" panose="05040102010807070707" pitchFamily="18" charset="2"/>
              <a:buChar char="}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8900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Wingdings 3" panose="05040102010807070707" pitchFamily="18" charset="2"/>
              <a:buChar char="}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Timings</a:t>
            </a:r>
          </a:p>
        </p:txBody>
      </p:sp>
      <p:sp>
        <p:nvSpPr>
          <p:cNvPr id="5" name="Rectangle à coins arrondis 9">
            <a:extLst>
              <a:ext uri="{FF2B5EF4-FFF2-40B4-BE49-F238E27FC236}">
                <a16:creationId xmlns:a16="http://schemas.microsoft.com/office/drawing/2014/main" id="{B638B55B-FDC6-0711-7DAF-1AD314FC1054}"/>
              </a:ext>
            </a:extLst>
          </p:cNvPr>
          <p:cNvSpPr/>
          <p:nvPr/>
        </p:nvSpPr>
        <p:spPr>
          <a:xfrm>
            <a:off x="863657" y="2621737"/>
            <a:ext cx="878400" cy="982800"/>
          </a:xfrm>
          <a:prstGeom prst="roundRect">
            <a:avLst/>
          </a:prstGeom>
          <a:solidFill>
            <a:srgbClr val="3ABFCD"/>
          </a:solidFill>
          <a:ln w="25400" cap="flat" cmpd="sng" algn="ctr">
            <a:noFill/>
            <a:prstDash val="solid"/>
          </a:ln>
          <a:effectLst/>
        </p:spPr>
        <p:txBody>
          <a:bodyPr lIns="0" tIns="45720" rIns="0" bIns="4572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1200" b="1" kern="0" noProof="1">
                <a:solidFill>
                  <a:srgbClr val="FFFFFF"/>
                </a:solidFill>
                <a:latin typeface="Arial"/>
              </a:rPr>
              <a:t> Coupling</a:t>
            </a:r>
            <a:endParaRPr kumimoji="0" lang="es-ES" sz="1200" b="1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à coins arrondis 11">
            <a:extLst>
              <a:ext uri="{FF2B5EF4-FFF2-40B4-BE49-F238E27FC236}">
                <a16:creationId xmlns:a16="http://schemas.microsoft.com/office/drawing/2014/main" id="{1CB771CB-9733-9D8D-5DE9-EB89A139814D}"/>
              </a:ext>
            </a:extLst>
          </p:cNvPr>
          <p:cNvSpPr/>
          <p:nvPr/>
        </p:nvSpPr>
        <p:spPr>
          <a:xfrm>
            <a:off x="877645" y="1741714"/>
            <a:ext cx="878400" cy="803760"/>
          </a:xfrm>
          <a:prstGeom prst="roundRect">
            <a:avLst/>
          </a:pr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Pre-Coupling</a:t>
            </a:r>
          </a:p>
        </p:txBody>
      </p:sp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4E3B2F12-9AB2-9086-CB16-FFD0E3870C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031582"/>
              </p:ext>
            </p:extLst>
          </p:nvPr>
        </p:nvGraphicFramePr>
        <p:xfrm>
          <a:off x="1866749" y="1084568"/>
          <a:ext cx="9872170" cy="414028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29000">
                  <a:extLst>
                    <a:ext uri="{9D8B030D-6E8A-4147-A177-3AD203B41FA5}">
                      <a16:colId xmlns:a16="http://schemas.microsoft.com/office/drawing/2014/main" val="172355202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662590858"/>
                    </a:ext>
                  </a:extLst>
                </a:gridCol>
                <a:gridCol w="4373862">
                  <a:extLst>
                    <a:ext uri="{9D8B030D-6E8A-4147-A177-3AD203B41FA5}">
                      <a16:colId xmlns:a16="http://schemas.microsoft.com/office/drawing/2014/main" val="2361675646"/>
                    </a:ext>
                  </a:extLst>
                </a:gridCol>
                <a:gridCol w="3637788">
                  <a:extLst>
                    <a:ext uri="{9D8B030D-6E8A-4147-A177-3AD203B41FA5}">
                      <a16:colId xmlns:a16="http://schemas.microsoft.com/office/drawing/2014/main" val="592979146"/>
                    </a:ext>
                  </a:extLst>
                </a:gridCol>
              </a:tblGrid>
              <a:tr h="640800">
                <a:tc>
                  <a:txBody>
                    <a:bodyPr/>
                    <a:lstStyle/>
                    <a:p>
                      <a:pPr algn="ctr"/>
                      <a:r>
                        <a:rPr lang="es-ES" sz="1200" noProof="1">
                          <a:solidFill>
                            <a:srgbClr val="FFFFFF"/>
                          </a:solidFill>
                        </a:rPr>
                        <a:t>Prod</a:t>
                      </a:r>
                      <a:r>
                        <a:rPr lang="sk-SK" sz="1200" noProof="1">
                          <a:solidFill>
                            <a:srgbClr val="FFFFFF"/>
                          </a:solidFill>
                        </a:rPr>
                        <a:t>ukčné časy</a:t>
                      </a:r>
                      <a:endParaRPr lang="es-ES" sz="1200" noProof="1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1" u="none" strike="noStrike" noProof="1">
                          <a:solidFill>
                            <a:srgbClr val="FFFFFF"/>
                          </a:solidFill>
                          <a:effectLst/>
                        </a:rPr>
                        <a:t>Test </a:t>
                      </a:r>
                      <a:r>
                        <a:rPr lang="sk-SK" sz="1200" b="1" u="none" strike="noStrike" noProof="1">
                          <a:solidFill>
                            <a:srgbClr val="FFFFFF"/>
                          </a:solidFill>
                          <a:effectLst/>
                        </a:rPr>
                        <a:t>časy</a:t>
                      </a:r>
                      <a:endParaRPr lang="es-ES" sz="1200" b="1" i="0" u="none" strike="noStrike" noProof="1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1200" b="1" kern="1200" noProof="1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Aukcia</a:t>
                      </a:r>
                      <a:endParaRPr lang="es-ES" sz="1200" b="1" kern="1200" noProof="1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1200" noProof="1">
                          <a:solidFill>
                            <a:srgbClr val="FFFFFF"/>
                          </a:solidFill>
                        </a:rPr>
                        <a:t>Správy</a:t>
                      </a:r>
                      <a:endParaRPr lang="es-ES" sz="1200" noProof="1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2203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200" b="0" noProof="1"/>
                        <a:t>09:00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11:00</a:t>
                      </a:r>
                      <a:endParaRPr lang="es-ES" sz="12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k-SK" sz="1200" b="0" noProof="1"/>
                        <a:t>Začiatok denného trhu.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9158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200" b="0" noProof="1"/>
                        <a:t>09:00 - 11:00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11:00</a:t>
                      </a:r>
                      <a:r>
                        <a:rPr lang="sk-SK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 13:00</a:t>
                      </a:r>
                      <a:endParaRPr lang="es-ES" sz="12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200" b="0" noProof="1"/>
                        <a:t>Pre-coupling </a:t>
                      </a:r>
                      <a:r>
                        <a:rPr lang="sk-SK" sz="1200" b="0" noProof="1"/>
                        <a:t>aktivity súvisiace s </a:t>
                      </a:r>
                      <a:r>
                        <a:rPr lang="es-ES" sz="1200" b="0" noProof="1"/>
                        <a:t>CZ</a:t>
                      </a:r>
                      <a:r>
                        <a:rPr lang="sk-SK" sz="1200" b="0" noProof="1"/>
                        <a:t>C</a:t>
                      </a:r>
                      <a:r>
                        <a:rPr lang="es-ES" sz="1200" b="0" noProof="1"/>
                        <a:t>.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1397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200" b="0" noProof="1"/>
                        <a:t>12:00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r>
                        <a:rPr lang="sk-SK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:00</a:t>
                      </a:r>
                      <a:endParaRPr lang="es-ES" sz="12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k-SK" sz="1200" b="0" u="none" strike="noStrike" noProof="1">
                          <a:solidFill>
                            <a:srgbClr val="000000"/>
                          </a:solidFill>
                        </a:rPr>
                        <a:t>Uzatvorenie prijmu objednávok</a:t>
                      </a: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</a:rPr>
                        <a:t>.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noProof="1"/>
                        <a:t>[</a:t>
                      </a:r>
                      <a:r>
                        <a:rPr lang="en-GB" sz="1200" b="0" kern="1200">
                          <a:solidFill>
                            <a:schemeClr val="tx1"/>
                          </a:solidFill>
                        </a:rPr>
                        <a:t>SDAC_</a:t>
                      </a:r>
                      <a:r>
                        <a:rPr lang="en-US" sz="1200" b="0" kern="1200">
                          <a:solidFill>
                            <a:schemeClr val="tx1"/>
                          </a:solidFill>
                        </a:rPr>
                        <a:t>ExC_03a</a:t>
                      </a:r>
                      <a:r>
                        <a:rPr lang="es-ES" sz="1200" b="0" noProof="1"/>
                        <a:t>]</a:t>
                      </a:r>
                      <a:r>
                        <a:rPr lang="en-US" sz="1200" b="0" kern="1200">
                          <a:solidFill>
                            <a:schemeClr val="tx1"/>
                          </a:solidFill>
                        </a:rPr>
                        <a:t> – </a:t>
                      </a:r>
                      <a:r>
                        <a:rPr lang="en-US" sz="1200" b="0" kern="1200" err="1">
                          <a:solidFill>
                            <a:schemeClr val="tx1"/>
                          </a:solidFill>
                        </a:rPr>
                        <a:t>Riziko</a:t>
                      </a:r>
                      <a:r>
                        <a:rPr lang="en-US" sz="1200" b="0" kern="120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0" kern="1200" err="1">
                          <a:solidFill>
                            <a:schemeClr val="tx1"/>
                          </a:solidFill>
                        </a:rPr>
                        <a:t>čiastočného</a:t>
                      </a:r>
                      <a:r>
                        <a:rPr lang="en-US" sz="1200" b="0" kern="120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0" kern="1200" err="1">
                          <a:solidFill>
                            <a:schemeClr val="tx1"/>
                          </a:solidFill>
                        </a:rPr>
                        <a:t>rozpojenia</a:t>
                      </a:r>
                      <a:r>
                        <a:rPr lang="en-US" sz="1200" b="0" kern="1200">
                          <a:solidFill>
                            <a:schemeClr val="tx1"/>
                          </a:solidFill>
                        </a:rPr>
                        <a:t> trhov</a:t>
                      </a:r>
                      <a:endParaRPr lang="es-ES" sz="1200" b="0" kern="1200" noProof="1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8057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200" b="0" noProof="1"/>
                        <a:t>1</a:t>
                      </a:r>
                      <a:r>
                        <a:rPr lang="sk-SK" sz="1200" b="0" noProof="1"/>
                        <a:t>3</a:t>
                      </a:r>
                      <a:r>
                        <a:rPr lang="es-ES" sz="1200" b="0" noProof="1"/>
                        <a:t>:</a:t>
                      </a:r>
                      <a:r>
                        <a:rPr lang="sk-SK" sz="1200" b="0" noProof="1"/>
                        <a:t>00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r>
                        <a:rPr lang="sk-SK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:</a:t>
                      </a:r>
                      <a:r>
                        <a:rPr lang="sk-SK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00</a:t>
                      </a:r>
                      <a:endParaRPr lang="es-ES" sz="12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 sz="1200" b="0" u="none" strike="noStrike" noProof="1">
                          <a:solidFill>
                            <a:srgbClr val="000000"/>
                          </a:solidFill>
                        </a:rPr>
                        <a:t>Partial decoupling Slovenskej obchodnej oblasti.</a:t>
                      </a:r>
                      <a:endParaRPr lang="es-ES" sz="1200" b="0" i="0" u="none" strike="noStrike" noProof="1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b="0" noProof="1"/>
                        <a:t>[</a:t>
                      </a:r>
                      <a:r>
                        <a:rPr lang="sk-SK" sz="1200" b="0" kern="1200">
                          <a:solidFill>
                            <a:schemeClr val="tx1"/>
                          </a:solidFill>
                        </a:rPr>
                        <a:t>SDAC_ExC_04a</a:t>
                      </a:r>
                      <a:r>
                        <a:rPr lang="es-ES" sz="1200" b="0" noProof="1"/>
                        <a:t>]</a:t>
                      </a:r>
                      <a:r>
                        <a:rPr lang="en-US" sz="1200" b="0" kern="1200">
                          <a:solidFill>
                            <a:schemeClr val="tx1"/>
                          </a:solidFill>
                        </a:rPr>
                        <a:t> – </a:t>
                      </a:r>
                      <a:r>
                        <a:rPr lang="en-US" sz="1200" b="0" kern="1200" err="1">
                          <a:solidFill>
                            <a:schemeClr val="tx1"/>
                          </a:solidFill>
                        </a:rPr>
                        <a:t>Čiastočné</a:t>
                      </a:r>
                      <a:r>
                        <a:rPr lang="en-US" sz="1200" b="0" kern="120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0" kern="1200" err="1">
                          <a:solidFill>
                            <a:schemeClr val="tx1"/>
                          </a:solidFill>
                        </a:rPr>
                        <a:t>rozpojenie</a:t>
                      </a:r>
                      <a:r>
                        <a:rPr lang="en-US" sz="1200" b="0" kern="1200">
                          <a:solidFill>
                            <a:schemeClr val="tx1"/>
                          </a:solidFill>
                        </a:rPr>
                        <a:t> trhov - </a:t>
                      </a:r>
                      <a:r>
                        <a:rPr lang="en-US" sz="1200" b="0" kern="1200" err="1">
                          <a:solidFill>
                            <a:schemeClr val="tx1"/>
                          </a:solidFill>
                        </a:rPr>
                        <a:t>znovuotvorenie</a:t>
                      </a:r>
                      <a:r>
                        <a:rPr lang="en-US" sz="1200" b="0" kern="120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0" kern="1200" err="1">
                          <a:solidFill>
                            <a:schemeClr val="tx1"/>
                          </a:solidFill>
                        </a:rPr>
                        <a:t>príjmu</a:t>
                      </a:r>
                      <a:r>
                        <a:rPr lang="en-US" sz="1200" b="0" kern="120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0" kern="1200" err="1">
                          <a:solidFill>
                            <a:schemeClr val="tx1"/>
                          </a:solidFill>
                        </a:rPr>
                        <a:t>objednávok</a:t>
                      </a:r>
                      <a:r>
                        <a:rPr lang="sk-SK" sz="1200" b="0" kern="1200">
                          <a:solidFill>
                            <a:schemeClr val="tx1"/>
                          </a:solidFill>
                        </a:rPr>
                        <a:t>.</a:t>
                      </a:r>
                      <a:endParaRPr lang="es-ES" sz="1200" b="0" kern="1200" noProof="1">
                        <a:solidFill>
                          <a:schemeClr val="tx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170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200" b="0" noProof="1">
                          <a:solidFill>
                            <a:srgbClr val="EB1000"/>
                          </a:solidFill>
                        </a:rPr>
                        <a:t>13:10</a:t>
                      </a:r>
                      <a:endParaRPr lang="es-ES" sz="1200" b="0" noProof="1">
                        <a:solidFill>
                          <a:srgbClr val="EB1000"/>
                        </a:solidFill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0" u="none" strike="noStrike" noProof="1">
                          <a:solidFill>
                            <a:srgbClr val="EB1000"/>
                          </a:solidFill>
                          <a:effectLst/>
                        </a:rPr>
                        <a:t>1</a:t>
                      </a:r>
                      <a:r>
                        <a:rPr lang="sk-SK" sz="1200" b="0" u="none" strike="noStrike" noProof="1">
                          <a:solidFill>
                            <a:srgbClr val="EB1000"/>
                          </a:solidFill>
                          <a:effectLst/>
                        </a:rPr>
                        <a:t>5:05</a:t>
                      </a:r>
                      <a:endParaRPr lang="es-ES" sz="1200" b="0" i="0" u="none" strike="noStrike" noProof="1">
                        <a:solidFill>
                          <a:srgbClr val="EB1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s-ES" sz="1200" b="0" u="none" strike="noStrike" noProof="1">
                          <a:solidFill>
                            <a:srgbClr val="EB1000"/>
                          </a:solidFill>
                        </a:rPr>
                        <a:t>NEMO Region</a:t>
                      </a:r>
                      <a:r>
                        <a:rPr lang="sk-SK" sz="1200" b="0" u="none" strike="noStrike" noProof="1">
                          <a:solidFill>
                            <a:srgbClr val="EB1000"/>
                          </a:solidFill>
                        </a:rPr>
                        <a:t>á</a:t>
                      </a:r>
                      <a:r>
                        <a:rPr lang="es-ES" sz="1200" b="0" u="none" strike="noStrike" noProof="1">
                          <a:solidFill>
                            <a:srgbClr val="EB1000"/>
                          </a:solidFill>
                        </a:rPr>
                        <a:t>l</a:t>
                      </a:r>
                      <a:r>
                        <a:rPr lang="sk-SK" sz="1200" b="0" u="none" strike="noStrike" noProof="1">
                          <a:solidFill>
                            <a:srgbClr val="EB1000"/>
                          </a:solidFill>
                        </a:rPr>
                        <a:t>ne</a:t>
                      </a:r>
                      <a:r>
                        <a:rPr lang="es-ES" sz="1200" b="0" u="none" strike="noStrike" noProof="1">
                          <a:solidFill>
                            <a:srgbClr val="EB1000"/>
                          </a:solidFill>
                        </a:rPr>
                        <a:t> </a:t>
                      </a:r>
                      <a:r>
                        <a:rPr lang="sk-SK" sz="1200" b="0" u="none" strike="noStrike" noProof="1">
                          <a:solidFill>
                            <a:srgbClr val="EB1000"/>
                          </a:solidFill>
                        </a:rPr>
                        <a:t>a</a:t>
                      </a:r>
                      <a:r>
                        <a:rPr lang="es-ES" sz="1200" b="0" u="none" strike="noStrike" noProof="1">
                          <a:solidFill>
                            <a:srgbClr val="EB1000"/>
                          </a:solidFill>
                        </a:rPr>
                        <a:t>/</a:t>
                      </a:r>
                      <a:r>
                        <a:rPr lang="sk-SK" sz="1200" b="0" u="none" strike="noStrike" noProof="1">
                          <a:solidFill>
                            <a:srgbClr val="EB1000"/>
                          </a:solidFill>
                        </a:rPr>
                        <a:t>alebo</a:t>
                      </a:r>
                      <a:r>
                        <a:rPr lang="es-ES" sz="1200" b="0" u="none" strike="noStrike" noProof="1">
                          <a:solidFill>
                            <a:srgbClr val="EB1000"/>
                          </a:solidFill>
                        </a:rPr>
                        <a:t> lo</a:t>
                      </a:r>
                      <a:r>
                        <a:rPr lang="sk-SK" sz="1200" b="0" u="none" strike="noStrike" noProof="1">
                          <a:solidFill>
                            <a:srgbClr val="EB1000"/>
                          </a:solidFill>
                        </a:rPr>
                        <a:t>kálne</a:t>
                      </a:r>
                      <a:r>
                        <a:rPr lang="es-ES" sz="1200" b="0" u="none" strike="noStrike" noProof="1">
                          <a:solidFill>
                            <a:srgbClr val="EB1000"/>
                          </a:solidFill>
                        </a:rPr>
                        <a:t> pr</a:t>
                      </a:r>
                      <a:r>
                        <a:rPr lang="sk-SK" sz="1200" b="0" u="none" strike="noStrike" noProof="1">
                          <a:solidFill>
                            <a:srgbClr val="EB1000"/>
                          </a:solidFill>
                        </a:rPr>
                        <a:t>ocesy publikácie výsledkov.</a:t>
                      </a:r>
                      <a:endParaRPr lang="es-ES" sz="1200" b="0" noProof="1">
                        <a:solidFill>
                          <a:srgbClr val="EB1000"/>
                        </a:solidFill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618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sz="1200" b="0" noProof="1"/>
                        <a:t>14</a:t>
                      </a:r>
                      <a:r>
                        <a:rPr lang="es-ES" sz="1200" b="0" noProof="1"/>
                        <a:t>:</a:t>
                      </a:r>
                      <a:r>
                        <a:rPr lang="sk-SK" sz="1200" b="0" noProof="1"/>
                        <a:t>05</a:t>
                      </a:r>
                      <a:endParaRPr lang="es-ES" sz="1200" b="0" i="1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r>
                        <a:rPr lang="sk-SK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5:05</a:t>
                      </a:r>
                      <a:endParaRPr lang="es-ES" sz="12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b="0" noProof="1"/>
                        <a:t>Znovuotvorenie príjmu objednávok</a:t>
                      </a:r>
                      <a:r>
                        <a:rPr lang="es-ES" sz="1200" b="0" noProof="1"/>
                        <a:t>.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160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200" b="0" noProof="1"/>
                        <a:t>1</a:t>
                      </a:r>
                      <a:r>
                        <a:rPr lang="sk-SK" sz="1200" b="0" noProof="1"/>
                        <a:t>4</a:t>
                      </a:r>
                      <a:r>
                        <a:rPr lang="es-ES" sz="1200" b="0" noProof="1"/>
                        <a:t>:</a:t>
                      </a:r>
                      <a:r>
                        <a:rPr lang="sk-SK" sz="1200" b="0" noProof="1"/>
                        <a:t>2</a:t>
                      </a:r>
                      <a:r>
                        <a:rPr lang="es-ES" sz="1200" b="0" noProof="1"/>
                        <a:t>0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k-SK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:</a:t>
                      </a:r>
                      <a:r>
                        <a:rPr lang="sk-SK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es-ES" sz="12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sk-SK" sz="1200" b="0" noProof="1"/>
                        <a:t>Začiatok lokálnej kalkulácie.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5201304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200" b="0" noProof="1"/>
                        <a:t>14:20</a:t>
                      </a:r>
                      <a:r>
                        <a:rPr lang="sk-SK" sz="1200" b="0" noProof="1"/>
                        <a:t> 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k-SK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15:20- 16:00</a:t>
                      </a:r>
                      <a:endParaRPr lang="es-ES" sz="12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k-SK" sz="1200" b="0" u="none" strike="noStrike" noProof="1"/>
                        <a:t>Publikácia výsledkov lokálnej aukcie.</a:t>
                      </a:r>
                      <a:endParaRPr lang="es-ES" sz="1200" b="0" i="0" u="none" strike="noStrike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ES" sz="1200" b="0" i="0" u="none" strike="noStrike" noProof="1"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4629089"/>
                  </a:ext>
                </a:extLst>
              </a:tr>
            </a:tbl>
          </a:graphicData>
        </a:graphic>
      </p:graphicFrame>
      <p:sp>
        <p:nvSpPr>
          <p:cNvPr id="8" name="Rectangle à coins arrondis 9">
            <a:extLst>
              <a:ext uri="{FF2B5EF4-FFF2-40B4-BE49-F238E27FC236}">
                <a16:creationId xmlns:a16="http://schemas.microsoft.com/office/drawing/2014/main" id="{2F47C495-CAE0-914F-E8BD-A7042A9F317D}"/>
              </a:ext>
            </a:extLst>
          </p:cNvPr>
          <p:cNvSpPr/>
          <p:nvPr/>
        </p:nvSpPr>
        <p:spPr>
          <a:xfrm>
            <a:off x="863657" y="3680800"/>
            <a:ext cx="878400" cy="1540305"/>
          </a:xfrm>
          <a:prstGeom prst="round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lIns="0" tIns="45720" rIns="0" bIns="4572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1100" b="1" kern="0" noProof="1">
                <a:solidFill>
                  <a:srgbClr val="FFFFFF"/>
                </a:solidFill>
                <a:latin typeface="Arial"/>
              </a:rPr>
              <a:t> Decoupling and Local Processes</a:t>
            </a:r>
            <a:endParaRPr lang="es-ES" sz="1100" b="1" kern="0" noProof="1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2399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C0C4D1B0-7F7A-22B9-1151-9DC9CAE80DA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3282512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0C4D1B0-7F7A-22B9-1151-9DC9CAE80D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04417D2-2F52-F03E-0D49-B991A7178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064" y="359605"/>
            <a:ext cx="11160125" cy="523302"/>
          </a:xfrm>
        </p:spPr>
        <p:txBody>
          <a:bodyPr vert="horz"/>
          <a:lstStyle/>
          <a:p>
            <a:r>
              <a:rPr lang="en-GB">
                <a:solidFill>
                  <a:schemeClr val="tx1"/>
                </a:solidFill>
              </a:rPr>
              <a:t>Decoupling of the SK bidding zone – local auction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3A9006-8F11-28F4-326C-1BF8C306631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6318" y="768415"/>
            <a:ext cx="11160125" cy="228984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Timings</a:t>
            </a:r>
          </a:p>
        </p:txBody>
      </p:sp>
      <p:sp>
        <p:nvSpPr>
          <p:cNvPr id="14" name="Rectangle à coins arrondis 9">
            <a:extLst>
              <a:ext uri="{FF2B5EF4-FFF2-40B4-BE49-F238E27FC236}">
                <a16:creationId xmlns:a16="http://schemas.microsoft.com/office/drawing/2014/main" id="{E1A5FBCA-E9B3-0110-FCD3-76C14E1E031C}"/>
              </a:ext>
            </a:extLst>
          </p:cNvPr>
          <p:cNvSpPr/>
          <p:nvPr/>
        </p:nvSpPr>
        <p:spPr>
          <a:xfrm>
            <a:off x="867064" y="2571602"/>
            <a:ext cx="879945" cy="981264"/>
          </a:xfrm>
          <a:prstGeom prst="roundRect">
            <a:avLst/>
          </a:prstGeom>
          <a:solidFill>
            <a:srgbClr val="3ABFCD"/>
          </a:solidFill>
          <a:ln w="25400" cap="flat" cmpd="sng" algn="ctr">
            <a:noFill/>
            <a:prstDash val="solid"/>
          </a:ln>
          <a:effectLst/>
        </p:spPr>
        <p:txBody>
          <a:bodyPr lIns="0" tIns="45720" rIns="0" bIns="4572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1200" b="1" kern="0" noProof="1">
                <a:solidFill>
                  <a:srgbClr val="FFFFFF"/>
                </a:solidFill>
                <a:latin typeface="Arial"/>
              </a:rPr>
              <a:t> Coupling</a:t>
            </a:r>
            <a:endParaRPr kumimoji="0" lang="es-ES" sz="1200" b="1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à coins arrondis 11">
            <a:extLst>
              <a:ext uri="{FF2B5EF4-FFF2-40B4-BE49-F238E27FC236}">
                <a16:creationId xmlns:a16="http://schemas.microsoft.com/office/drawing/2014/main" id="{D108C19E-EF5F-19C4-F64A-AB9D6C637EC4}"/>
              </a:ext>
            </a:extLst>
          </p:cNvPr>
          <p:cNvSpPr/>
          <p:nvPr/>
        </p:nvSpPr>
        <p:spPr>
          <a:xfrm>
            <a:off x="867064" y="1715589"/>
            <a:ext cx="879945" cy="794822"/>
          </a:xfrm>
          <a:prstGeom prst="roundRect">
            <a:avLst/>
          </a:pr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Pre-Coupling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4B5DD74-A1F8-E20F-AEA6-EECEFDAB1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158676"/>
              </p:ext>
            </p:extLst>
          </p:nvPr>
        </p:nvGraphicFramePr>
        <p:xfrm>
          <a:off x="1866749" y="1084568"/>
          <a:ext cx="9872170" cy="417839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20291">
                  <a:extLst>
                    <a:ext uri="{9D8B030D-6E8A-4147-A177-3AD203B41FA5}">
                      <a16:colId xmlns:a16="http://schemas.microsoft.com/office/drawing/2014/main" val="1723552022"/>
                    </a:ext>
                  </a:extLst>
                </a:gridCol>
                <a:gridCol w="783771">
                  <a:extLst>
                    <a:ext uri="{9D8B030D-6E8A-4147-A177-3AD203B41FA5}">
                      <a16:colId xmlns:a16="http://schemas.microsoft.com/office/drawing/2014/main" val="1662590858"/>
                    </a:ext>
                  </a:extLst>
                </a:gridCol>
                <a:gridCol w="4337877">
                  <a:extLst>
                    <a:ext uri="{9D8B030D-6E8A-4147-A177-3AD203B41FA5}">
                      <a16:colId xmlns:a16="http://schemas.microsoft.com/office/drawing/2014/main" val="2361675646"/>
                    </a:ext>
                  </a:extLst>
                </a:gridCol>
                <a:gridCol w="3630231">
                  <a:extLst>
                    <a:ext uri="{9D8B030D-6E8A-4147-A177-3AD203B41FA5}">
                      <a16:colId xmlns:a16="http://schemas.microsoft.com/office/drawing/2014/main" val="592979146"/>
                    </a:ext>
                  </a:extLst>
                </a:gridCol>
              </a:tblGrid>
              <a:tr h="640800">
                <a:tc>
                  <a:txBody>
                    <a:bodyPr/>
                    <a:lstStyle/>
                    <a:p>
                      <a:pPr algn="ctr"/>
                      <a:r>
                        <a:rPr lang="es-ES" sz="1200" noProof="1">
                          <a:solidFill>
                            <a:srgbClr val="FFFFFF"/>
                          </a:solidFill>
                        </a:rPr>
                        <a:t>Production timings</a:t>
                      </a:r>
                      <a:endParaRPr lang="es-ES" sz="1200" noProof="1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1" u="none" strike="noStrike" noProof="1">
                          <a:solidFill>
                            <a:srgbClr val="FFFFFF"/>
                          </a:solidFill>
                          <a:effectLst/>
                        </a:rPr>
                        <a:t>Test timings</a:t>
                      </a:r>
                      <a:endParaRPr lang="es-ES" sz="1200" b="1" i="0" u="none" strike="noStrike" noProof="1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noProof="1">
                          <a:solidFill>
                            <a:srgbClr val="FFFFFF"/>
                          </a:solidFill>
                        </a:rPr>
                        <a:t>Auction step</a:t>
                      </a:r>
                      <a:endParaRPr lang="es-ES" sz="1200" noProof="1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noProof="1">
                          <a:solidFill>
                            <a:srgbClr val="FFFFFF"/>
                          </a:solidFill>
                        </a:rPr>
                        <a:t>Message sent</a:t>
                      </a:r>
                      <a:endParaRPr lang="es-ES" sz="1200" noProof="1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2203991"/>
                  </a:ext>
                </a:extLst>
              </a:tr>
              <a:tr h="408952">
                <a:tc>
                  <a:txBody>
                    <a:bodyPr/>
                    <a:lstStyle/>
                    <a:p>
                      <a:pPr algn="ctr"/>
                      <a:r>
                        <a:rPr lang="es-ES" sz="1200" b="0" noProof="1"/>
                        <a:t>09:00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11:00</a:t>
                      </a:r>
                      <a:endParaRPr lang="es-ES" sz="12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200" b="0" noProof="1"/>
                        <a:t>Start of the Market Coupling Session.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9158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200" b="0" noProof="1"/>
                        <a:t>09:00 - 11:00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11:00 - 13:00</a:t>
                      </a:r>
                      <a:endParaRPr lang="es-ES" sz="12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200" b="0" noProof="1"/>
                        <a:t>Pre-coupling activities related to CZC provision.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1397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200" b="0" noProof="1"/>
                        <a:t>12:00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r>
                        <a:rPr lang="sk-SK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:00</a:t>
                      </a:r>
                      <a:endParaRPr lang="es-ES" sz="12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</a:rPr>
                        <a:t>NEMO Order Book Gate Closure Time.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noProof="1"/>
                        <a:t>[</a:t>
                      </a:r>
                      <a:r>
                        <a:rPr lang="en-GB" sz="1200" b="0" kern="1200">
                          <a:solidFill>
                            <a:schemeClr val="tx1"/>
                          </a:solidFill>
                        </a:rPr>
                        <a:t>SDAC_</a:t>
                      </a:r>
                      <a:r>
                        <a:rPr lang="en-US" sz="1200" b="0" kern="1200">
                          <a:solidFill>
                            <a:schemeClr val="tx1"/>
                          </a:solidFill>
                        </a:rPr>
                        <a:t>ExC_03a</a:t>
                      </a:r>
                      <a:r>
                        <a:rPr lang="es-ES" sz="1200" b="0" noProof="1"/>
                        <a:t>]</a:t>
                      </a:r>
                      <a:r>
                        <a:rPr lang="en-US" sz="1200" b="0" kern="1200">
                          <a:solidFill>
                            <a:schemeClr val="tx1"/>
                          </a:solidFill>
                        </a:rPr>
                        <a:t> – Risk of Partial Decoupling</a:t>
                      </a:r>
                      <a:endParaRPr lang="es-ES" sz="1200" b="0" kern="1200" noProof="1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8057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200" b="0" noProof="1"/>
                        <a:t>1</a:t>
                      </a:r>
                      <a:r>
                        <a:rPr lang="sk-SK" sz="1200" b="0" noProof="1"/>
                        <a:t>3</a:t>
                      </a:r>
                      <a:r>
                        <a:rPr lang="es-ES" sz="1200" b="0" noProof="1"/>
                        <a:t>:</a:t>
                      </a:r>
                      <a:r>
                        <a:rPr lang="sk-SK" sz="1200" b="0" noProof="1"/>
                        <a:t>00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r>
                        <a:rPr lang="sk-SK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:</a:t>
                      </a:r>
                      <a:r>
                        <a:rPr lang="sk-SK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00</a:t>
                      </a:r>
                      <a:endParaRPr lang="es-ES" sz="12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k-SK" sz="1200" b="0" u="none" strike="noStrike" noProof="1">
                          <a:solidFill>
                            <a:srgbClr val="000000"/>
                          </a:solidFill>
                        </a:rPr>
                        <a:t>Partial decoupling of Slovak bz due OBK issues.</a:t>
                      </a:r>
                      <a:endParaRPr lang="es-ES" sz="1200" b="0" i="0" u="none" strike="noStrike" noProof="1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b="0" noProof="1"/>
                        <a:t>[</a:t>
                      </a:r>
                      <a:r>
                        <a:rPr lang="sk-SK" sz="1200" b="0" kern="1200">
                          <a:solidFill>
                            <a:schemeClr val="tx1"/>
                          </a:solidFill>
                        </a:rPr>
                        <a:t>SDAC_ExC_04a</a:t>
                      </a:r>
                      <a:r>
                        <a:rPr lang="es-ES" sz="1200" b="0" noProof="1"/>
                        <a:t>]</a:t>
                      </a:r>
                      <a:r>
                        <a:rPr lang="en-US" sz="1200" b="0" kern="1200">
                          <a:solidFill>
                            <a:schemeClr val="tx1"/>
                          </a:solidFill>
                        </a:rPr>
                        <a:t> – Partial Decoupling - Reopening of the Order Books.</a:t>
                      </a:r>
                      <a:endParaRPr lang="es-ES" sz="1200" b="0" kern="1200" noProof="1">
                        <a:solidFill>
                          <a:schemeClr val="tx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170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200" b="0" noProof="1">
                          <a:solidFill>
                            <a:srgbClr val="EB1000"/>
                          </a:solidFill>
                        </a:rPr>
                        <a:t>13:10</a:t>
                      </a:r>
                      <a:endParaRPr lang="es-ES" sz="1200" b="0" noProof="1">
                        <a:solidFill>
                          <a:srgbClr val="EB1000"/>
                        </a:solidFill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0" u="none" strike="noStrike" noProof="1">
                          <a:solidFill>
                            <a:srgbClr val="EB1000"/>
                          </a:solidFill>
                          <a:effectLst/>
                        </a:rPr>
                        <a:t>1</a:t>
                      </a:r>
                      <a:r>
                        <a:rPr lang="sk-SK" sz="1200" b="0" u="none" strike="noStrike" noProof="1">
                          <a:solidFill>
                            <a:srgbClr val="EB1000"/>
                          </a:solidFill>
                          <a:effectLst/>
                        </a:rPr>
                        <a:t>5:05</a:t>
                      </a:r>
                      <a:endParaRPr lang="es-ES" sz="1200" b="0" i="0" u="none" strike="noStrike" noProof="1">
                        <a:solidFill>
                          <a:srgbClr val="EB1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es-ES" sz="1200" b="0" u="none" strike="noStrike" noProof="1">
                          <a:solidFill>
                            <a:srgbClr val="EB1000"/>
                          </a:solidFill>
                        </a:rPr>
                        <a:t>NEMO Regional and/or local processes for publishing results</a:t>
                      </a:r>
                      <a:endParaRPr lang="es-ES" sz="1200" b="0" noProof="1">
                        <a:solidFill>
                          <a:srgbClr val="EB1000"/>
                        </a:solidFill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618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200" b="0" noProof="1"/>
                        <a:t>1</a:t>
                      </a:r>
                      <a:r>
                        <a:rPr lang="sk-SK" sz="1200" b="0" noProof="1"/>
                        <a:t>4</a:t>
                      </a:r>
                      <a:r>
                        <a:rPr lang="es-ES" sz="1200" b="0" noProof="1"/>
                        <a:t>:</a:t>
                      </a:r>
                      <a:r>
                        <a:rPr lang="sk-SK" sz="1200" b="0" noProof="1"/>
                        <a:t>05</a:t>
                      </a:r>
                      <a:endParaRPr lang="es-ES" sz="1200" b="0" i="1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r>
                        <a:rPr lang="sk-SK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5:05</a:t>
                      </a:r>
                      <a:endParaRPr lang="es-ES" sz="12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b="0" noProof="1"/>
                        <a:t>Reopening of OBK</a:t>
                      </a:r>
                      <a:r>
                        <a:rPr lang="es-ES" sz="1200" b="0" noProof="1"/>
                        <a:t>.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160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200" b="0" noProof="1"/>
                        <a:t>1</a:t>
                      </a:r>
                      <a:r>
                        <a:rPr lang="sk-SK" sz="1200" b="0" noProof="1"/>
                        <a:t>4</a:t>
                      </a:r>
                      <a:r>
                        <a:rPr lang="es-ES" sz="1200" b="0" noProof="1"/>
                        <a:t>:</a:t>
                      </a:r>
                      <a:r>
                        <a:rPr lang="sk-SK" sz="1200" b="0" noProof="1"/>
                        <a:t>2</a:t>
                      </a:r>
                      <a:r>
                        <a:rPr lang="es-ES" sz="1200" b="0" noProof="1"/>
                        <a:t>0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k-SK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:</a:t>
                      </a:r>
                      <a:r>
                        <a:rPr lang="sk-SK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lang="es-ES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es-ES" sz="12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sk-SK" sz="1200" b="0" noProof="1"/>
                        <a:t>Start of local calculation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5201304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200" b="0" noProof="1"/>
                        <a:t>14:20</a:t>
                      </a:r>
                      <a:endParaRPr lang="es-ES" sz="1200" b="0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k-SK" sz="12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15:20 – 16:00</a:t>
                      </a:r>
                      <a:endParaRPr lang="es-ES" sz="12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k-SK" sz="1200" b="0" u="none" strike="noStrike" noProof="1"/>
                        <a:t>P</a:t>
                      </a:r>
                      <a:r>
                        <a:rPr lang="es-ES" sz="1200" b="0" u="none" strike="noStrike" noProof="1"/>
                        <a:t>ublishing</a:t>
                      </a:r>
                      <a:r>
                        <a:rPr lang="sk-SK" sz="1200" b="0" u="none" strike="noStrike" noProof="1"/>
                        <a:t> of local</a:t>
                      </a:r>
                      <a:r>
                        <a:rPr lang="es-ES" sz="1200" b="0" u="none" strike="noStrike" noProof="1"/>
                        <a:t> results</a:t>
                      </a:r>
                      <a:endParaRPr lang="es-ES" sz="1200" b="0" i="0" u="none" strike="noStrike" noProof="1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ES" sz="1200" b="0" i="0" u="none" strike="noStrike" noProof="1"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4629089"/>
                  </a:ext>
                </a:extLst>
              </a:tr>
            </a:tbl>
          </a:graphicData>
        </a:graphic>
      </p:graphicFrame>
      <p:sp>
        <p:nvSpPr>
          <p:cNvPr id="5" name="Rectangle à coins arrondis 9">
            <a:extLst>
              <a:ext uri="{FF2B5EF4-FFF2-40B4-BE49-F238E27FC236}">
                <a16:creationId xmlns:a16="http://schemas.microsoft.com/office/drawing/2014/main" id="{B9D13CC5-C4B7-536D-52C1-D0A82EA6309A}"/>
              </a:ext>
            </a:extLst>
          </p:cNvPr>
          <p:cNvSpPr/>
          <p:nvPr/>
        </p:nvSpPr>
        <p:spPr>
          <a:xfrm>
            <a:off x="896317" y="3614057"/>
            <a:ext cx="879945" cy="1648188"/>
          </a:xfrm>
          <a:prstGeom prst="round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lIns="0" tIns="45720" rIns="0" bIns="4572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1100" b="1" kern="0" noProof="1">
                <a:solidFill>
                  <a:srgbClr val="FFFFFF"/>
                </a:solidFill>
                <a:latin typeface="Arial"/>
              </a:rPr>
              <a:t> Decoupling and Local Processes</a:t>
            </a:r>
            <a:endParaRPr lang="es-ES" sz="1100" b="1" kern="0" noProof="1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04682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IDC">
  <a:themeElements>
    <a:clrScheme name="MCSC">
      <a:dk1>
        <a:sysClr val="windowText" lastClr="000000"/>
      </a:dk1>
      <a:lt1>
        <a:srgbClr val="FFFFFF"/>
      </a:lt1>
      <a:dk2>
        <a:srgbClr val="303030"/>
      </a:dk2>
      <a:lt2>
        <a:srgbClr val="C6C6C6"/>
      </a:lt2>
      <a:accent1>
        <a:srgbClr val="DEDC00"/>
      </a:accent1>
      <a:accent2>
        <a:srgbClr val="E5005A"/>
      </a:accent2>
      <a:accent3>
        <a:srgbClr val="26B8CD"/>
      </a:accent3>
      <a:accent4>
        <a:srgbClr val="F39100"/>
      </a:accent4>
      <a:accent5>
        <a:srgbClr val="E5005A"/>
      </a:accent5>
      <a:accent6>
        <a:srgbClr val="26B8CD"/>
      </a:accent6>
      <a:hlink>
        <a:srgbClr val="000000"/>
      </a:hlink>
      <a:folHlink>
        <a:srgbClr val="000000"/>
      </a:folHlink>
    </a:clrScheme>
    <a:fontScheme name="MCSC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Red 70">
      <a:srgbClr val="FF8790"/>
    </a:custClr>
    <a:custClr name="Orange 70">
      <a:srgbClr val="FF8A74"/>
    </a:custClr>
    <a:custClr name="Yellow 80*">
      <a:srgbClr val="FFBB13"/>
    </a:custClr>
    <a:custClr name="Green 70">
      <a:srgbClr val="9CB704"/>
    </a:custClr>
    <a:custClr name="Blue 70">
      <a:srgbClr val="48B7DF"/>
    </a:custClr>
    <a:custClr name="Cyan 70">
      <a:srgbClr val="7CABFF"/>
    </a:custClr>
    <a:custClr name="Purple 70">
      <a:srgbClr val="A9A3EF"/>
    </a:custClr>
    <a:custClr name="Gray 70">
      <a:srgbClr val="ABABAB"/>
    </a:custClr>
    <a:custClr>
      <a:srgbClr val="FFFFFF"/>
    </a:custClr>
    <a:custClr>
      <a:srgbClr val="FFFFFF"/>
    </a:custClr>
    <a:custClr name="Red 50">
      <a:srgbClr val="EB1000"/>
    </a:custClr>
    <a:custClr name="Orange 60">
      <a:srgbClr val="FF5800"/>
    </a:custClr>
    <a:custClr name="Yellow 50*">
      <a:srgbClr val="996E00"/>
    </a:custClr>
    <a:custClr name="Green 50">
      <a:srgbClr val="6B7E00"/>
    </a:custClr>
    <a:custClr name="Blue 50">
      <a:srgbClr val="277EA1"/>
    </a:custClr>
    <a:custClr name="Cyan 50">
      <a:srgbClr val="0076DA"/>
    </a:custClr>
    <a:custClr name="Purple 50">
      <a:srgbClr val="7263E1"/>
    </a:custClr>
    <a:custClr name="Gray 50">
      <a:srgbClr val="767676"/>
    </a:custClr>
    <a:custClr>
      <a:srgbClr val="FFFFFF"/>
    </a:custClr>
    <a:custClr>
      <a:srgbClr val="FFFFFF"/>
    </a:custClr>
    <a:custClr name="Red 20">
      <a:srgbClr val="680300"/>
    </a:custClr>
    <a:custClr name="Orange 20">
      <a:srgbClr val="5C1A00"/>
    </a:custClr>
    <a:custClr name="Yellow 20*">
      <a:srgbClr val="412D00"/>
    </a:custClr>
    <a:custClr name="Green 20">
      <a:srgbClr val="2B3400"/>
    </a:custClr>
    <a:custClr name="Blue 20">
      <a:srgbClr val="003060"/>
    </a:custClr>
    <a:custClr name="Cyan 20">
      <a:srgbClr val="003060"/>
    </a:custClr>
    <a:custClr name="Purple 20">
      <a:srgbClr val="2C1C82"/>
    </a:custClr>
    <a:custClr name="Gray 20">
      <a:srgbClr val="303030"/>
    </a:custClr>
    <a:custClr>
      <a:srgbClr val="FFFFFF"/>
    </a:custClr>
    <a:custClr>
      <a:srgbClr val="FFFFFF"/>
    </a:custClr>
  </a:custClrLst>
  <a:extLst>
    <a:ext uri="{05A4C25C-085E-4340-85A3-A5531E510DB2}">
      <thm15:themeFamily xmlns:thm15="http://schemas.microsoft.com/office/thememl/2012/main" name="Template_MCSC-SIDC-SDAC.pptx" id="{3BC9DF87-4209-4FC3-AFB4-159F044C46F0}" vid="{B11B974E-2E10-477B-9AAE-DCF2D8902755}"/>
    </a:ext>
  </a:extLst>
</a:theme>
</file>

<file path=ppt/theme/theme2.xml><?xml version="1.0" encoding="utf-8"?>
<a:theme xmlns:a="http://schemas.openxmlformats.org/drawingml/2006/main" name="SDAC">
  <a:themeElements>
    <a:clrScheme name="MCSC">
      <a:dk1>
        <a:sysClr val="windowText" lastClr="000000"/>
      </a:dk1>
      <a:lt1>
        <a:srgbClr val="FFFFFF"/>
      </a:lt1>
      <a:dk2>
        <a:srgbClr val="303030"/>
      </a:dk2>
      <a:lt2>
        <a:srgbClr val="C6C6C6"/>
      </a:lt2>
      <a:accent1>
        <a:srgbClr val="DEDC00"/>
      </a:accent1>
      <a:accent2>
        <a:srgbClr val="E5005A"/>
      </a:accent2>
      <a:accent3>
        <a:srgbClr val="26B8CD"/>
      </a:accent3>
      <a:accent4>
        <a:srgbClr val="F39100"/>
      </a:accent4>
      <a:accent5>
        <a:srgbClr val="E5005A"/>
      </a:accent5>
      <a:accent6>
        <a:srgbClr val="26B8CD"/>
      </a:accent6>
      <a:hlink>
        <a:srgbClr val="000000"/>
      </a:hlink>
      <a:folHlink>
        <a:srgbClr val="000000"/>
      </a:folHlink>
    </a:clrScheme>
    <a:fontScheme name="MCSC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Red 70">
      <a:srgbClr val="FF8790"/>
    </a:custClr>
    <a:custClr name="Orange 70">
      <a:srgbClr val="FF8A74"/>
    </a:custClr>
    <a:custClr name="Yellow 80*">
      <a:srgbClr val="FFBB13"/>
    </a:custClr>
    <a:custClr name="Green 70">
      <a:srgbClr val="9CB704"/>
    </a:custClr>
    <a:custClr name="Blue 70">
      <a:srgbClr val="48B7DF"/>
    </a:custClr>
    <a:custClr name="Cyan 70">
      <a:srgbClr val="7CABFF"/>
    </a:custClr>
    <a:custClr name="Purple 70">
      <a:srgbClr val="A9A3EF"/>
    </a:custClr>
    <a:custClr name="Gray 70">
      <a:srgbClr val="ABABAB"/>
    </a:custClr>
    <a:custClr>
      <a:srgbClr val="FFFFFF"/>
    </a:custClr>
    <a:custClr>
      <a:srgbClr val="FFFFFF"/>
    </a:custClr>
    <a:custClr name="Red 50">
      <a:srgbClr val="EB1000"/>
    </a:custClr>
    <a:custClr name="Orange 60">
      <a:srgbClr val="FF5800"/>
    </a:custClr>
    <a:custClr name="Yellow 50*">
      <a:srgbClr val="996E00"/>
    </a:custClr>
    <a:custClr name="Green 50">
      <a:srgbClr val="6B7E00"/>
    </a:custClr>
    <a:custClr name="Blue 50">
      <a:srgbClr val="277EA1"/>
    </a:custClr>
    <a:custClr name="Cyan 50">
      <a:srgbClr val="0076DA"/>
    </a:custClr>
    <a:custClr name="Purple 50">
      <a:srgbClr val="7263E1"/>
    </a:custClr>
    <a:custClr name="Gray 50">
      <a:srgbClr val="767676"/>
    </a:custClr>
    <a:custClr>
      <a:srgbClr val="FFFFFF"/>
    </a:custClr>
    <a:custClr>
      <a:srgbClr val="FFFFFF"/>
    </a:custClr>
    <a:custClr name="Red 20">
      <a:srgbClr val="680300"/>
    </a:custClr>
    <a:custClr name="Orange 20">
      <a:srgbClr val="5C1A00"/>
    </a:custClr>
    <a:custClr name="Yellow 20*">
      <a:srgbClr val="412D00"/>
    </a:custClr>
    <a:custClr name="Green 20">
      <a:srgbClr val="2B3400"/>
    </a:custClr>
    <a:custClr name="Blue 20">
      <a:srgbClr val="003060"/>
    </a:custClr>
    <a:custClr name="Cyan 20">
      <a:srgbClr val="003060"/>
    </a:custClr>
    <a:custClr name="Purple 20">
      <a:srgbClr val="2C1C82"/>
    </a:custClr>
    <a:custClr name="Gray 20">
      <a:srgbClr val="303030"/>
    </a:custClr>
    <a:custClr>
      <a:srgbClr val="FFFFFF"/>
    </a:custClr>
    <a:custClr>
      <a:srgbClr val="FFFFFF"/>
    </a:custClr>
  </a:custClrLst>
  <a:extLst>
    <a:ext uri="{05A4C25C-085E-4340-85A3-A5531E510DB2}">
      <thm15:themeFamily xmlns:thm15="http://schemas.microsoft.com/office/thememl/2012/main" name="Template_MCSC-SIDC-SDAC.pptx" id="{3BC9DF87-4209-4FC3-AFB4-159F044C46F0}" vid="{C324E28C-56A0-463A-98CB-8B50604F21AB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13a04a-9813-4027-8c89-a1626e3d1d41" xsi:nil="true"/>
    <lcf76f155ced4ddcb4097134ff3c332f xmlns="648c4ac5-4679-482f-b2df-d49fe16ee79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8D455341E8E9240BFAEB33C6B52999A" ma:contentTypeVersion="17" ma:contentTypeDescription="Umožňuje vytvoriť nový dokument." ma:contentTypeScope="" ma:versionID="4bebc4f33da37373f0b90adf177fa3ec">
  <xsd:schema xmlns:xsd="http://www.w3.org/2001/XMLSchema" xmlns:xs="http://www.w3.org/2001/XMLSchema" xmlns:p="http://schemas.microsoft.com/office/2006/metadata/properties" xmlns:ns2="648c4ac5-4679-482f-b2df-d49fe16ee79a" xmlns:ns3="5f13a04a-9813-4027-8c89-a1626e3d1d41" targetNamespace="http://schemas.microsoft.com/office/2006/metadata/properties" ma:root="true" ma:fieldsID="d026b4970362b8b0352648baeba3abea" ns2:_="" ns3:_="">
    <xsd:import namespace="648c4ac5-4679-482f-b2df-d49fe16ee79a"/>
    <xsd:import namespace="5f13a04a-9813-4027-8c89-a1626e3d1d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8c4ac5-4679-482f-b2df-d49fe16ee7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Značky obrázka" ma:readOnly="false" ma:fieldId="{5cf76f15-5ced-4ddc-b409-7134ff3c332f}" ma:taxonomyMulti="true" ma:sspId="dad31823-aab5-4067-b900-fef8c0eef0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13a04a-9813-4027-8c89-a1626e3d1d4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Zdieľa sa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Zdieľané s podrobnosťa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d81eba6-faec-4c19-8b80-8a91d4415554}" ma:internalName="TaxCatchAll" ma:showField="CatchAllData" ma:web="5f13a04a-9813-4027-8c89-a1626e3d1d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9548018-7276-4E65-8209-66FBFCB27ADB}">
  <ds:schemaRefs>
    <ds:schemaRef ds:uri="09de482d-e7fc-47f1-95c2-76dc55b08fff"/>
    <ds:schemaRef ds:uri="8ef8ba76-fc67-4c65-9c3e-470ae15c007d"/>
    <ds:schemaRef ds:uri="d296212c-7881-4015-9f0c-985b3ab18bd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5f13a04a-9813-4027-8c89-a1626e3d1d41"/>
    <ds:schemaRef ds:uri="648c4ac5-4679-482f-b2df-d49fe16ee79a"/>
  </ds:schemaRefs>
</ds:datastoreItem>
</file>

<file path=customXml/itemProps2.xml><?xml version="1.0" encoding="utf-8"?>
<ds:datastoreItem xmlns:ds="http://schemas.openxmlformats.org/officeDocument/2006/customXml" ds:itemID="{08D28BF1-6A01-4BFF-8D3F-C03F58D228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2C57EC-BB89-41BC-A35A-1052F5902B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8c4ac5-4679-482f-b2df-d49fe16ee79a"/>
    <ds:schemaRef ds:uri="5f13a04a-9813-4027-8c89-a1626e3d1d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6e118e09-08be-4360-a815-3fc29828016d}" enabled="1" method="Standard" siteId="{15b734ef-4a07-47e7-90f4-22cc84a7af23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MCSC</Template>
  <TotalTime>0</TotalTime>
  <Words>353</Words>
  <Application>Microsoft Office PowerPoint</Application>
  <PresentationFormat>Widescreen</PresentationFormat>
  <Paragraphs>82</Paragraphs>
  <Slides>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SIDC</vt:lpstr>
      <vt:lpstr>SDAC</vt:lpstr>
      <vt:lpstr>Lokálne PMB: Testovanie Local PMB: Training Session</vt:lpstr>
      <vt:lpstr>Lokálne PMB: Testovanie/ Local PMB: Training Session</vt:lpstr>
      <vt:lpstr>PowerPoint Presentation</vt:lpstr>
      <vt:lpstr>Decoupling of the SK bidding zone – local auction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 Vonk</dc:creator>
  <cp:lastModifiedBy>Kucirka Michal</cp:lastModifiedBy>
  <cp:revision>6</cp:revision>
  <cp:lastPrinted>2025-10-23T13:02:55Z</cp:lastPrinted>
  <dcterms:created xsi:type="dcterms:W3CDTF">2025-05-27T11:28:37Z</dcterms:created>
  <dcterms:modified xsi:type="dcterms:W3CDTF">2026-09-24T09:37:36Z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a0be246-9405-4ad2-9296-0e76741b707f_Enabled">
    <vt:lpwstr>true</vt:lpwstr>
  </property>
  <property fmtid="{D5CDD505-2E9C-101B-9397-08002B2CF9AE}" pid="3" name="MSIP_Label_da0be246-9405-4ad2-9296-0e76741b707f_SetDate">
    <vt:lpwstr>2024-07-05T07:51:51Z</vt:lpwstr>
  </property>
  <property fmtid="{D5CDD505-2E9C-101B-9397-08002B2CF9AE}" pid="4" name="MSIP_Label_da0be246-9405-4ad2-9296-0e76741b707f_Method">
    <vt:lpwstr>Standard</vt:lpwstr>
  </property>
  <property fmtid="{D5CDD505-2E9C-101B-9397-08002B2CF9AE}" pid="5" name="MSIP_Label_da0be246-9405-4ad2-9296-0e76741b707f_Name">
    <vt:lpwstr>Intern</vt:lpwstr>
  </property>
  <property fmtid="{D5CDD505-2E9C-101B-9397-08002B2CF9AE}" pid="6" name="MSIP_Label_da0be246-9405-4ad2-9296-0e76741b707f_SiteId">
    <vt:lpwstr>aeb9a5ed-4884-448b-814d-529c2e0f5072</vt:lpwstr>
  </property>
  <property fmtid="{D5CDD505-2E9C-101B-9397-08002B2CF9AE}" pid="7" name="MSIP_Label_da0be246-9405-4ad2-9296-0e76741b707f_ActionId">
    <vt:lpwstr>fc72746b-1bb8-4c1b-b3c0-2c52f4b92286</vt:lpwstr>
  </property>
  <property fmtid="{D5CDD505-2E9C-101B-9397-08002B2CF9AE}" pid="8" name="MSIP_Label_da0be246-9405-4ad2-9296-0e76741b707f_ContentBits">
    <vt:lpwstr>0</vt:lpwstr>
  </property>
  <property fmtid="{D5CDD505-2E9C-101B-9397-08002B2CF9AE}" pid="9" name="ContentTypeId">
    <vt:lpwstr>0x010100E8D455341E8E9240BFAEB33C6B52999A</vt:lpwstr>
  </property>
  <property fmtid="{D5CDD505-2E9C-101B-9397-08002B2CF9AE}" pid="10" name="MediaServiceImageTags">
    <vt:lpwstr/>
  </property>
  <property fmtid="{D5CDD505-2E9C-101B-9397-08002B2CF9AE}" pid="11" name="MSIP_Label_dfc6fefc-9bd0-4672-877d-ab31f63a0a69_Enabled">
    <vt:lpwstr>true</vt:lpwstr>
  </property>
  <property fmtid="{D5CDD505-2E9C-101B-9397-08002B2CF9AE}" pid="12" name="MSIP_Label_dfc6fefc-9bd0-4672-877d-ab31f63a0a69_SetDate">
    <vt:lpwstr>2026-09-23T10:36:29Z</vt:lpwstr>
  </property>
  <property fmtid="{D5CDD505-2E9C-101B-9397-08002B2CF9AE}" pid="13" name="MSIP_Label_dfc6fefc-9bd0-4672-877d-ab31f63a0a69_Method">
    <vt:lpwstr>Standard</vt:lpwstr>
  </property>
  <property fmtid="{D5CDD505-2E9C-101B-9397-08002B2CF9AE}" pid="14" name="MSIP_Label_dfc6fefc-9bd0-4672-877d-ab31f63a0a69_Name">
    <vt:lpwstr>Verejné</vt:lpwstr>
  </property>
  <property fmtid="{D5CDD505-2E9C-101B-9397-08002B2CF9AE}" pid="15" name="MSIP_Label_dfc6fefc-9bd0-4672-877d-ab31f63a0a69_SiteId">
    <vt:lpwstr>6aeb20b8-dd96-48ea-8f62-7b093359d6e8</vt:lpwstr>
  </property>
  <property fmtid="{D5CDD505-2E9C-101B-9397-08002B2CF9AE}" pid="16" name="MSIP_Label_dfc6fefc-9bd0-4672-877d-ab31f63a0a69_ActionId">
    <vt:lpwstr>ad6e7fc2-c537-4618-8c63-3414f0ac0e90</vt:lpwstr>
  </property>
  <property fmtid="{D5CDD505-2E9C-101B-9397-08002B2CF9AE}" pid="17" name="MSIP_Label_dfc6fefc-9bd0-4672-877d-ab31f63a0a69_ContentBits">
    <vt:lpwstr>0</vt:lpwstr>
  </property>
</Properties>
</file>